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7"/>
  </p:handoutMasterIdLst>
  <p:sldIdLst>
    <p:sldId id="381" r:id="rId4"/>
    <p:sldId id="561" r:id="rId5"/>
    <p:sldId id="1014" r:id="rId6"/>
    <p:sldId id="1204" r:id="rId8"/>
    <p:sldId id="1484" r:id="rId9"/>
    <p:sldId id="1485" r:id="rId10"/>
    <p:sldId id="1486" r:id="rId11"/>
    <p:sldId id="1487" r:id="rId12"/>
    <p:sldId id="1561" r:id="rId13"/>
    <p:sldId id="1488" r:id="rId14"/>
    <p:sldId id="1489" r:id="rId15"/>
    <p:sldId id="1490" r:id="rId16"/>
    <p:sldId id="1491" r:id="rId17"/>
    <p:sldId id="1492" r:id="rId18"/>
    <p:sldId id="1560" r:id="rId19"/>
    <p:sldId id="1493" r:id="rId20"/>
    <p:sldId id="1494" r:id="rId21"/>
    <p:sldId id="1495" r:id="rId22"/>
    <p:sldId id="1496" r:id="rId23"/>
    <p:sldId id="1528" r:id="rId24"/>
    <p:sldId id="1529" r:id="rId25"/>
    <p:sldId id="1530" r:id="rId26"/>
    <p:sldId id="1531" r:id="rId27"/>
    <p:sldId id="750" r:id="rId28"/>
    <p:sldId id="751" r:id="rId29"/>
    <p:sldId id="752" r:id="rId30"/>
    <p:sldId id="753" r:id="rId31"/>
    <p:sldId id="754" r:id="rId32"/>
    <p:sldId id="759" r:id="rId33"/>
    <p:sldId id="756" r:id="rId34"/>
    <p:sldId id="757" r:id="rId35"/>
    <p:sldId id="758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59"/>
        <p:guide pos="37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4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Android系统碎片化：基于Google原生系统，小米定制的MIUI、魅族定制的flyme、华为定制的EMUI等等；</a:t>
            </a:r>
            <a:endParaRPr lang="zh-CN" altLang="en-US"/>
          </a:p>
          <a:p>
            <a:r>
              <a:rPr lang="zh-CN" altLang="en-US"/>
              <a:t>Android机型屏幕尺寸碎片化：5寸、5.5寸、6寸等等；</a:t>
            </a:r>
            <a:endParaRPr lang="zh-CN" altLang="en-US"/>
          </a:p>
          <a:p>
            <a:r>
              <a:rPr lang="zh-CN" altLang="en-US"/>
              <a:t>Android屏幕分辨率碎片化：320x480、480x800、720x1280、1080x1920等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https://developer.android.google.cn/guide/topics/resources/providing-resources.html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对于五种主流的像素密度（MDPI、HDPI、XHDPI、XXHDPI 和 XXXHDPI）应按照 2:3:4:6:8 的比例进行缩放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2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2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4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适配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优化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445135" y="1111250"/>
            <a:ext cx="7311390" cy="47244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000" spc="20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屏幕尺寸、分辨率、像素密度三者关系</a:t>
            </a:r>
            <a:endParaRPr lang="zh-CN" altLang="en-US" sz="2000" spc="20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885950"/>
            <a:ext cx="3429000" cy="3867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50" y="90170"/>
            <a:ext cx="3744595" cy="6239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59765" y="1326515"/>
            <a:ext cx="10739755" cy="60572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密度无关像素（dp）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dpi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含义：density-independent pixel，叫dp或dip，与终端上的实际物理像素点无关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单位：dp，可以保证在不同屏幕像素密度的设备上显示相同的效果，是安卓特有的长度单位。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场景例子：假如同样都是画一条长度是屏幕一半的线，如果使用px作为计量单位，那么在480x800分辨率手机上设置应为240px；在320x480的手机上应设置为160px，二者设置就不同了；如果使用dp为单位，在这两种分辨率下，160dp都显示为屏幕一半的长度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dp与px的转换：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px = density * dp</a:t>
            </a:r>
            <a:endParaRPr lang="zh-CN" altLang="en-US" sz="3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3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px = dp * (dpi / 160) 宽高比  </a:t>
            </a:r>
            <a:r>
              <a:rPr lang="en-US" altLang="zh-CN" sz="3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density =</a:t>
            </a:r>
            <a:r>
              <a:rPr lang="zh-CN" altLang="en-US" sz="3200" spc="15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dpi / 160</a:t>
            </a:r>
            <a:endParaRPr lang="zh-CN" altLang="en-US" sz="3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3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320* 480 160dp =160px 1dp = 1px</a:t>
            </a:r>
            <a:endParaRPr lang="en-US" altLang="zh-CN" sz="3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z="32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640*960  160dp = 320px</a:t>
            </a:r>
            <a:endParaRPr lang="en-US" altLang="zh-CN" sz="32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450215" y="1233805"/>
          <a:ext cx="9703435" cy="416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640"/>
                <a:gridCol w="2144395"/>
                <a:gridCol w="2425700"/>
                <a:gridCol w="2425700"/>
              </a:tblGrid>
              <a:tr h="9709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密度类型</a:t>
                      </a:r>
                      <a:endParaRPr lang="zh-CN" altLang="en-US"/>
                    </a:p>
                    <a:p>
                      <a:pPr algn="l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代表的分辨率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px）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屏幕密度（dpi）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换算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549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低密度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ldpi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240 x 320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1dp = 0.75px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549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中密度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mdpi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320 x 480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160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1dp=1px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549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高密度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hdpi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480 x 800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240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1dp=1.5px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549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超高密度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xhdpi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720 x 1280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1dp=2px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97091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超超高</a:t>
                      </a:r>
                      <a:r>
                        <a:rPr lang="zh-CN" altLang="en-US" sz="1800">
                          <a:sym typeface="+mn-ea"/>
                        </a:rPr>
                        <a:t>高密</a:t>
                      </a:r>
                      <a:r>
                        <a:rPr lang="en-US" altLang="zh-CN" sz="1800">
                          <a:sym typeface="+mn-ea"/>
                        </a:rPr>
                        <a:t>(</a:t>
                      </a:r>
                      <a:r>
                        <a:rPr lang="zh-CN" altLang="en-US" sz="1800">
                          <a:sym typeface="+mn-ea"/>
                        </a:rPr>
                        <a:t>xxhdpi</a:t>
                      </a:r>
                      <a:r>
                        <a:rPr lang="en-US" altLang="zh-CN" sz="1800">
                          <a:sym typeface="+mn-ea"/>
                        </a:rPr>
                        <a:t>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1080 x 1920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480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1dp=3px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378460" y="1233805"/>
            <a:ext cx="10568940" cy="53568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独立比例像素（sp）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含义：scale-independent pixel，叫sp或sip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单位：sp，字体大小专用单位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Android开发时用此单位设置文字大小，可根据字体大小首选项进行缩放；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推荐使用12sp、14sp、18sp、22sp作为字体大小，不推荐使用奇数和小数，容易造成精度丢失，12sp以下字体太小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3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 与 dp 的区别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dp只跟屏幕的像素密度有关；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和dp很类似但唯一的区别是，Android系统允许用户自定义文字尺寸大小（小、正常、大、超大等等），当文字尺寸是“正常”时1sp=1dp=0.00625英寸，而当文字尺寸是“大”或“超大”时，1sp&gt;1dp=0.00625英寸。类似我们在windows里调整字体尺寸以后的效果——窗口大小不变，只有文字大小改变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IMX4NLFJMD0K03)YP%(GC~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452245"/>
            <a:ext cx="881634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G3VL}~SR1[NS1HIS)PPS~2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1250"/>
            <a:ext cx="731202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225550"/>
            <a:ext cx="7912100" cy="18535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适配方案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布局组件的适配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布局的适配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代码适配 接口适配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加载图片的时候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15900" y="1196975"/>
            <a:ext cx="8502650" cy="277431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布局组件的适配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使用密度无关像素指定尺寸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使用相对布局或线性布局，不要使用绝对布局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使用wrap_content、match_parent、权重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使用minWidth、minHeight、lines等属性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dimens使用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77825" y="1254125"/>
            <a:ext cx="9093200" cy="277431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布局的适配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使用Size限定符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最小宽度限定符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使用布局别名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使用屏幕方向限定符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多套layout适配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39420" y="1244600"/>
            <a:ext cx="8216265" cy="93281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图片的适配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LOGO 图标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542290" y="2405380"/>
          <a:ext cx="9582150" cy="344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630"/>
                <a:gridCol w="3604260"/>
                <a:gridCol w="3604260"/>
              </a:tblGrid>
              <a:tr h="6127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屏幕密度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对应的图片大小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图片资源目录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8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120dip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36px * 36px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mipmap-ldpi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17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160dip(基准)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48px * 48px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mipmap或者mipmap-mdpi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8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240dip(1.5倍)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72px * 72px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mipmap-hdpi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17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320dip (2倍)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96px * 96px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mipmap-xhdpi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80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480dip (3倍)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144px * 144px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mipmap-xxhdpi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7117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640dip (4倍)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192px * 192px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mipmap-xxxhdpi</a:t>
                      </a: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30250" y="1482725"/>
            <a:ext cx="8759825" cy="18535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图片的适配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普通图片和图标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自动拉伸位图：Nine-Patch的图片类型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动画、自定义view、shape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3975" y="1060450"/>
            <a:ext cx="12084050" cy="80657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ImageView的ScaleType适配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android:scaleType=“center” 保持原图的大小，显示在ImageView的中心。当原图的size大于ImageView的size时，多出来的部分被截掉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android:scaleType=“center_inside”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以原图正常显示为目的，如果原图大小大于ImageView的size，就按照比例缩小原图的宽高，居中显示在ImageView中。如果原图size小于ImageView的size，则不做处理居中显示图片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android:scaleType=“center_crop”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以原图填满ImageView为目的，如果原图size大于ImageView的size，则与center_inside一样，按比例缩小，居中显示在ImageView上。如果原图size小于ImageView的size，则按比例拉升原图的宽和高，填充ImageView居中显示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android:scaleType=“matrix” 不改变原图的大小，从ImageView的左上角开始绘制，超出部分做剪切处理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androd:scaleType=“fit_xy” 把图片按照指定的大小在ImageView中显示，拉伸显示图片，不保持原比例，填满ImageView.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android:scaleType=“fit_start” 把原图按照比例放大缩小到ImageView的高度，显示在ImageView的start（前部/上部）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android:sacleType=“fit_center” 把原图按照比例放大缩小到ImageView的高度，显示在ImageView的center（中部/居中显示）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android:scaleType=“fit_end” 把原图按照比例放大缩小到ImageView的高度，显示在ImageVIew的end（后部/尾部/底部）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59765" y="1111250"/>
            <a:ext cx="11330940" cy="419798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刘海屏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google官方刘海屏适配方案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https://developer.android.com/reference/android/view/DisplayCutout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各大厂商的方案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华为: https://devcenter-test.huawei.com/consumer/cn/devservice/doc/50114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OPPO: https://open.oppomobile.com/service/message/detail?id=61876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vivo: https://dev.vivo.com.cn/doc/document/info?id=103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折叠屏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华为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https://developer.huawei.com/consumer/cn/devservice/doc/90101</a:t>
            </a:r>
            <a:endParaRPr lang="en-US" altLang="zh-CN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901700" y="1368425"/>
            <a:ext cx="9264015" cy="43078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权限分类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Normal Permissions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Dangerous Permission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查看命令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shell pm list permissions -d -g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全部申请下来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百度地图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还得写一遍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0876915" cy="664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21615" y="1111250"/>
            <a:ext cx="11541125" cy="377063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像素（px）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通常所说的像素，就是CCD/CMOS上光电感应元件的数量，一个感光元件经过感光，光电信号转换，A/D转换等步骤以后，在输出的照片上就形成一个点，我们如果把影像放大数倍，会发现这些连续色调其实是由许多色彩相近的小方点所组成，这些小方点就是构成影像的最小单位“像素”（Pixel）。简而言之，像素就是手机屏幕的最小构成单元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单位：px（pixel），1px = 1像素点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一般情况下UI设计师的设计图会以px作为统一的计量单位。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绝对单位 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1px 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全天下所有的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1px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都是一样大的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相对：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1% </a:t>
            </a:r>
            <a:endParaRPr lang="en-US" altLang="zh-CN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21615" y="1323975"/>
            <a:ext cx="10892790" cy="37884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分辨率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含义：手机在横向、纵向上的像素点数总和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一般描述成 宽*高 ，即横向像素点个数 * 纵向像素点个数（如1080 x 1920）。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单位：px（pixel），1px = 1像素点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屏幕尺寸（in）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含义：手机对角线的物理尺寸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 英寸（inch），一英寸大约2.54cm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常见的尺寸有4.7寸、5寸、5.5寸、6寸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0675" y="1186180"/>
            <a:ext cx="10921365" cy="31064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屏幕像素密度（dpi） 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vs dip 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含义：每英寸的像素点数。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例如每英寸内有160个像素点，则其像素密度为160dpi。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单位：dpi（dots per inch）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计算公式： 像素密度 = 像素 / 尺寸 （dpi = px / in）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标准屏幕像素密度（mdpi）： 每英寸长度上还有160个像素点（160dpi），即称为标准屏幕像素密度（mdpi）。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659765" y="1534160"/>
          <a:ext cx="10018395" cy="412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537"/>
                <a:gridCol w="1751779"/>
                <a:gridCol w="3133039"/>
                <a:gridCol w="3133040"/>
              </a:tblGrid>
              <a:tr h="74295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密度类型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分辨率</a:t>
                      </a:r>
                      <a:r>
                        <a:rPr lang="en-US" altLang="zh-CN"/>
                        <a:t>(px)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屏幕像素密度</a:t>
                      </a:r>
                      <a:r>
                        <a:rPr lang="en-US" altLang="zh-CN"/>
                        <a:t>(dpi)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density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769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低密度（ldpi）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240 x 320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0~</a:t>
                      </a:r>
                      <a:r>
                        <a:rPr lang="zh-CN" altLang="en-US" sz="1800">
                          <a:sym typeface="+mn-ea"/>
                        </a:rPr>
                        <a:t>120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0.75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769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中密度（mdpi）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320 x 480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120~</a:t>
                      </a:r>
                      <a:r>
                        <a:rPr lang="zh-CN" altLang="en-US" sz="1800">
                          <a:sym typeface="+mn-ea"/>
                        </a:rPr>
                        <a:t>160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769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高密度（hdpi）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480 x 800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160~</a:t>
                      </a:r>
                      <a:r>
                        <a:rPr lang="zh-CN" altLang="en-US" sz="1800">
                          <a:sym typeface="+mn-ea"/>
                        </a:rPr>
                        <a:t>240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1.5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769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超高密度（xhdpi）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720 x 1280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240~</a:t>
                      </a:r>
                      <a:r>
                        <a:rPr lang="zh-CN" altLang="en-US" sz="1800">
                          <a:sym typeface="+mn-ea"/>
                        </a:rPr>
                        <a:t>320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769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超超高密度（xxhdpi）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1080 x 192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320~480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itle 6"/>
          <p:cNvSpPr txBox="1"/>
          <p:nvPr>
            <p:custDataLst>
              <p:tags r:id="rId2"/>
            </p:custDataLst>
          </p:nvPr>
        </p:nvSpPr>
        <p:spPr>
          <a:xfrm>
            <a:off x="225425" y="1213485"/>
            <a:ext cx="8653780" cy="2061845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xlarge screens are at least 960dp x 720dp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large screens are at least 640dp x 480dp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normal screens are at least 470dp x 320dp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31800" lvl="0" indent="-4318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WPS-Bullets" pitchFamily="2" charset="0"/>
              <a:buChar char=""/>
            </a:pPr>
            <a:r>
              <a:rPr lang="zh-CN" altLang="en-US" sz="2000" spc="18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small screens are at least 426dp x 320dp</a:t>
            </a:r>
            <a:endParaRPr lang="zh-CN" altLang="en-US" sz="2000" spc="18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 descr=")C(4P)1D[2I@0JLTCS@{K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060450"/>
            <a:ext cx="5314950" cy="655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f2a14d8-ffc5-4f02-99ea-05e3db5f8ad6}"/>
  <p:tag name="KSO_WM_UNIT_TEXTBOXSTYLE_INDEX" val="14"/>
  <p:tag name="KSO_WM_UNIT_TEXTBOXSTYLE_TYPE" val="MultOutline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03ea642-8efb-4b67-99b7-7c1e0bdc7d6b}"/>
  <p:tag name="KSO_WM_UNIT_TEXTBOXSTYLE_INDEX" val="14"/>
  <p:tag name="KSO_WM_UNIT_TEXTBOXSTYLE_TYPE" val="MultOutline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5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dfb4be13-af6e-4a30-96b1-7e736d00a592}"/>
  <p:tag name="KSO_WM_UNIT_TEXTBOXSTYLE_INDEX" val="16"/>
  <p:tag name="KSO_WM_UNIT_TEXTBOXSTYLE_TYPE" val="MultPara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49657bad-6abf-4560-9e0e-bcf29dcdf16a}"/>
  <p:tag name="KSO_WM_UNIT_TEXTBOXSTYLE_INDEX" val="11"/>
  <p:tag name="KSO_WM_UNIT_TEXTBOXSTYLE_TYPE" val="OneParaTitle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4444957-d449-4082-bf8a-052277c43467}"/>
  <p:tag name="KSO_WM_UNIT_TEXTBOXSTYLE_INDEX" val="14"/>
  <p:tag name="KSO_WM_UNIT_TEXTBOXSTYLE_TYPE" val="MultOutline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b3bce9c-64cd-4fa0-9afc-850c4f2188fc}"/>
  <p:tag name="KSO_WM_UNIT_TEXTBOXSTYLE_INDEX" val="14"/>
  <p:tag name="KSO_WM_UNIT_TEXTBOXSTYLE_TYPE" val="MultOutline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51477d3-48a9-4ef7-b687-bbb781112211}"/>
  <p:tag name="KSO_WM_UNIT_TEXTBOXSTYLE_INDEX" val="14"/>
  <p:tag name="KSO_WM_UNIT_TEXTBOXSTYLE_TYPE" val="MultOutline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51bf2cf-4956-4e20-9a43-e8e03de88546}"/>
  <p:tag name="KSO_WM_UNIT_TEXTBOXSTYLE_INDEX" val="14"/>
  <p:tag name="KSO_WM_UNIT_TEXTBOXSTYLE_TYPE" val="MultOutline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7df2b4bb-ab53-4d79-8ec6-266a7b719dcf}"/>
  <p:tag name="KSO_WM_UNIT_TEXTBOXSTYLE_INDEX" val="14"/>
  <p:tag name="KSO_WM_UNIT_TEXTBOXSTYLE_TYPE" val="MultOutline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f07de897-006d-45bf-8d6e-4533f7e35706}"/>
  <p:tag name="KSO_WM_UNIT_TEXTBOXSTYLE_INDEX" val="14"/>
  <p:tag name="KSO_WM_UNIT_TEXTBOXSTYLE_TYPE" val="MultOutline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88bf3a6-0ca5-451d-b4f2-e699b713a53c}"/>
  <p:tag name="KSO_WM_UNIT_TEXTBOXSTYLE_INDEX" val="14"/>
  <p:tag name="KSO_WM_UNIT_TEXTBOXSTYLE_TYPE" val="MultOutline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0babb04-99d3-4ae3-bbbd-4b971d449dcb}"/>
  <p:tag name="KSO_WM_UNIT_TEXTBOXSTYLE_INDEX" val="14"/>
  <p:tag name="KSO_WM_UNIT_TEXTBOXSTYLE_TYPE" val="MultOutline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0bf0ac4-c8ae-427f-bf16-58fe92c99b3a}"/>
  <p:tag name="KSO_WM_UNIT_TEXTBOXSTYLE_INDEX" val="14"/>
  <p:tag name="KSO_WM_UNIT_TEXTBOXSTYLE_TYPE" val="MultOutline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64b2af1-85b1-44c2-a18a-dbef3d74f272}"/>
  <p:tag name="KSO_WM_UNIT_TEXTBOXSTYLE_INDEX" val="14"/>
  <p:tag name="KSO_WM_UNIT_TEXTBOXSTYLE_TYPE" val="MultOutline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KSO_WM_DOC_GUID" val="{ebae741e-f6be-4508-b345-b70f422bb642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87fbd0c3-7ba7-4db0-bc4d-93805fd5588d}"/>
  <p:tag name="KSO_WM_UNIT_TEXTBOXSTYLE_INDEX" val="14"/>
  <p:tag name="KSO_WM_UNIT_TEXTBOXSTYLE_TYPE" val="MultOutlin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4967</Words>
  <Application>WPS 演示</Application>
  <PresentationFormat>宽屏</PresentationFormat>
  <Paragraphs>426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Wingdings</vt:lpstr>
      <vt:lpstr>WPS-Bullets</vt:lpstr>
      <vt:lpstr>Segoe UI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5183</cp:revision>
  <dcterms:created xsi:type="dcterms:W3CDTF">2016-08-30T15:34:00Z</dcterms:created>
  <dcterms:modified xsi:type="dcterms:W3CDTF">2019-09-05T14:38:12Z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